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2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58" r:id="rId26"/>
    <p:sldId id="257" r:id="rId27"/>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5"/>
    <p:restoredTop sz="79030"/>
  </p:normalViewPr>
  <p:slideViewPr>
    <p:cSldViewPr snapToGrid="0" snapToObjects="1">
      <p:cViewPr varScale="1">
        <p:scale>
          <a:sx n="98" d="100"/>
          <a:sy n="98" d="100"/>
        </p:scale>
        <p:origin x="216"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13.01.2020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13.01.2020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13.01.2020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2"/>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2711</Words>
  <Application>Microsoft Macintosh PowerPoint</Application>
  <PresentationFormat>Widescreen</PresentationFormat>
  <Paragraphs>81</Paragraphs>
  <Slides>26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12</cp:revision>
  <dcterms:created xsi:type="dcterms:W3CDTF">2020-01-12T19:47:28Z</dcterms:created>
  <dcterms:modified xsi:type="dcterms:W3CDTF">2020-01-13T16:56:54Z</dcterms:modified>
</cp:coreProperties>
</file>